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4A27-96E1-419D-9316-0838DD6E4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756F4-3353-4B1C-BA8C-9F361DBC3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C46B6-9FED-4F80-B785-80C8F10E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F931-4A8F-4321-A053-3DAE9C8E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CC1C-8D00-4F35-9FC5-2321EF16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18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71-FFF0-4099-A8D7-8379DC41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89BB3-2ECD-4D5A-94E5-6B586A53E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27FF9-F9D1-4A81-B487-BDB9B548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4FE7B-D58F-4C04-B6E6-B993B04E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74D46-F06F-4F40-9D92-09CB4F19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2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16DEF1-E2AD-4D2A-A30C-98005F80D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08663-C3F1-4E11-A908-B8BCB1BE7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B7D4E-EC3E-404E-AFB8-F89BC856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B5812-9086-471E-9BAF-E5F8789E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DCD6C-5B6E-440A-B9A0-B01D308E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15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4567-D18C-4776-950A-DB751008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6D1C-615F-4089-B03A-F652BFCFB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644C2-AA58-4899-82CC-09F2596BE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B85A1-DF3D-407F-A441-77743E20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E068A-3AF3-48D5-8B7A-DC8F7F22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58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5DF7-8179-4EA5-9C1E-E1651839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54B1A-BC7A-4F3C-8788-13AB23F9B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93DB-DE33-4700-A438-E1232774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BA38-769F-4E0F-9C41-4F8376E7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836AB-D761-46FD-9F4C-82E6FC52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22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FAAC-A20E-4221-BA9B-2768087E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C0D04-08E3-430B-B25B-1E302129C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252D4-BD22-400A-A39C-0F5BBF7A3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9C32-793A-4529-9F3F-B49DB769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9E198-08C4-486F-80C9-6E039ACE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4FC12-23DE-4089-99B8-9F546B8F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64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A316-5A15-4AF8-9431-4719A001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28F47-290F-4F70-816B-CEB86A5D5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93073-00F2-40FF-9109-34897BBE1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8C186-E2B0-4E85-9821-804F1FEA0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862FF-6004-4B3F-BD64-8155709A2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B61970-9E5B-41A9-B548-CE18E566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1DEF53-3ABB-48F2-96A5-21501A26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CEE48-4336-408D-ACC5-20FAF275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77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518E-37AD-4477-ABC2-236AB2DD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A1ABE-32EB-4E10-AD6F-85249CFDB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33B08-60BA-45A5-9A3C-7ED60C2C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98B7C-CFC0-47C4-8100-C14C6522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5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0A92A-1051-4900-8283-DC38C7258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6F10E-417F-490D-9B63-95A057D6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F26E7-086F-4EBF-864F-D60941C2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9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20C2-699E-4655-BD49-EA39394F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5878-FEC0-4CEF-8D65-ABBB1B7E2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A27C3-3EC5-41E5-BF06-179BD680D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475F2-C2DE-4956-B6E6-2753590E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BCEAF-4AE3-4A78-9283-BE59BE600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FB5AD-E802-4E7B-9463-8CE41160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2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4EB4-FF60-4EDB-80BF-1F07A3BD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507AA0-4642-46B6-959D-68B4B6B16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5301F-B511-414A-B30D-7430516C0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933BC-0B33-412C-A3D7-50694D1B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CE7E2-C37B-499F-A034-1A0BB7FE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24F76-2AD6-4BAB-B609-C1B4A7FB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6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64A8D-4A64-45FC-8E9E-ED492278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4C4E8-75A8-4A76-81E3-CAE69A133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E7BF1-79B6-444E-8D1D-082868462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46947-2BDF-4D8D-A201-1656DF3DEAC5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CA451-5322-4086-BA34-E884A3EDD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08B88-A6CA-4D82-907C-812F582B2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7E63E-FA8D-4198-A69E-96950CC18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83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066A-3FDB-4CB3-BAA0-F6295DFC3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2B894-0316-4792-AE31-3432BC82A8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07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53F-BFAE-4E5E-B091-AA4DA476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password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9B577-C054-4A21-83FD-90990B7A7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74" y="2190750"/>
            <a:ext cx="9256547" cy="3969618"/>
          </a:xfrm>
        </p:spPr>
      </p:pic>
    </p:spTree>
    <p:extLst>
      <p:ext uri="{BB962C8B-B14F-4D97-AF65-F5344CB8AC3E}">
        <p14:creationId xmlns:p14="http://schemas.microsoft.com/office/powerpoint/2010/main" val="166945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5D63-28C9-4D37-A9E5-9AF9498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 screen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E3E9F-E335-457C-B8F5-FD4D32E3B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6" y="2161261"/>
            <a:ext cx="8182136" cy="3622689"/>
          </a:xfrm>
        </p:spPr>
      </p:pic>
    </p:spTree>
    <p:extLst>
      <p:ext uri="{BB962C8B-B14F-4D97-AF65-F5344CB8AC3E}">
        <p14:creationId xmlns:p14="http://schemas.microsoft.com/office/powerpoint/2010/main" val="142164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4E7B-E666-43A4-870D-C9C79A6D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history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DEFA90-5E2A-4DC6-9FCB-EFCAA0D6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963628"/>
            <a:ext cx="7826534" cy="3857019"/>
          </a:xfrm>
        </p:spPr>
      </p:pic>
    </p:spTree>
    <p:extLst>
      <p:ext uri="{BB962C8B-B14F-4D97-AF65-F5344CB8AC3E}">
        <p14:creationId xmlns:p14="http://schemas.microsoft.com/office/powerpoint/2010/main" val="374255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B37D-BAA0-4D0C-A35C-D36A9145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C1D1F"/>
                </a:solidFill>
                <a:effectLst/>
                <a:latin typeface="sf pro text"/>
              </a:rPr>
              <a:t>Now AWS is global.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116F5-11FF-4A14-9EDA-68ED05A58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02" y="2209800"/>
            <a:ext cx="8746488" cy="3344149"/>
          </a:xfrm>
        </p:spPr>
      </p:pic>
    </p:spTree>
    <p:extLst>
      <p:ext uri="{BB962C8B-B14F-4D97-AF65-F5344CB8AC3E}">
        <p14:creationId xmlns:p14="http://schemas.microsoft.com/office/powerpoint/2010/main" val="364951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9ABC-705B-4F44-9B52-3DE0CF71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use case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47951A-A40A-4561-9FD2-A89101B23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439113"/>
            <a:ext cx="7909089" cy="3124361"/>
          </a:xfrm>
        </p:spPr>
      </p:pic>
    </p:spTree>
    <p:extLst>
      <p:ext uri="{BB962C8B-B14F-4D97-AF65-F5344CB8AC3E}">
        <p14:creationId xmlns:p14="http://schemas.microsoft.com/office/powerpoint/2010/main" val="326443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19F1-BC8C-469F-B254-F7EF21B4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Global Infrastructure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B5306A-68F0-4136-ACA6-E7BB60B82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1" y="2276475"/>
            <a:ext cx="7909090" cy="3169518"/>
          </a:xfrm>
        </p:spPr>
      </p:pic>
    </p:spTree>
    <p:extLst>
      <p:ext uri="{BB962C8B-B14F-4D97-AF65-F5344CB8AC3E}">
        <p14:creationId xmlns:p14="http://schemas.microsoft.com/office/powerpoint/2010/main" val="103263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C1E3-4370-49EF-8AA9-0E82189C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B71D5-4F1B-4734-B499-AE5ACB97F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81225"/>
            <a:ext cx="8010698" cy="3204440"/>
          </a:xfrm>
        </p:spPr>
      </p:pic>
    </p:spTree>
    <p:extLst>
      <p:ext uri="{BB962C8B-B14F-4D97-AF65-F5344CB8AC3E}">
        <p14:creationId xmlns:p14="http://schemas.microsoft.com/office/powerpoint/2010/main" val="268718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682C-BEEF-4A79-A913-30AD7821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1BB0CF-5C8C-42BC-8485-E523DB76C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2188276"/>
            <a:ext cx="8820149" cy="3626036"/>
          </a:xfrm>
        </p:spPr>
      </p:pic>
    </p:spTree>
    <p:extLst>
      <p:ext uri="{BB962C8B-B14F-4D97-AF65-F5344CB8AC3E}">
        <p14:creationId xmlns:p14="http://schemas.microsoft.com/office/powerpoint/2010/main" val="2618678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08E9-49C3-48CA-A669-162EFF94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 selection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7B4C5-0BFF-430E-AE7D-457D30326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394661"/>
            <a:ext cx="8185318" cy="3213265"/>
          </a:xfrm>
        </p:spPr>
      </p:pic>
    </p:spTree>
    <p:extLst>
      <p:ext uri="{BB962C8B-B14F-4D97-AF65-F5344CB8AC3E}">
        <p14:creationId xmlns:p14="http://schemas.microsoft.com/office/powerpoint/2010/main" val="3358938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41AC-C248-4EB1-B0C5-358FD59A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Availability Zones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C12DF-41AF-426A-97CD-1531BF12E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2057400"/>
            <a:ext cx="8102767" cy="3509249"/>
          </a:xfrm>
        </p:spPr>
      </p:pic>
    </p:spTree>
    <p:extLst>
      <p:ext uri="{BB962C8B-B14F-4D97-AF65-F5344CB8AC3E}">
        <p14:creationId xmlns:p14="http://schemas.microsoft.com/office/powerpoint/2010/main" val="303890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7A3C-34D1-40A1-84A6-B4560D22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Whats’s</a:t>
            </a:r>
            <a:r>
              <a:rPr lang="en-US" dirty="0"/>
              <a:t> AWS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610A-9896-4822-8EA7-6BABA4E21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(Amazon Web Service) is a cloud provider</a:t>
            </a:r>
          </a:p>
          <a:p>
            <a:r>
              <a:rPr lang="en-US" dirty="0"/>
              <a:t>They provide you with server and service that you can use on demand and scale easily</a:t>
            </a:r>
          </a:p>
          <a:p>
            <a:endParaRPr lang="en-US" dirty="0"/>
          </a:p>
          <a:p>
            <a:r>
              <a:rPr lang="en-US" dirty="0"/>
              <a:t>AWS has revolutionized IT over time</a:t>
            </a:r>
          </a:p>
          <a:p>
            <a:r>
              <a:rPr lang="en-US" dirty="0"/>
              <a:t>AWS powers some of the biggest websites in the world</a:t>
            </a:r>
          </a:p>
          <a:p>
            <a:r>
              <a:rPr lang="en-US" dirty="0"/>
              <a:t>Amazon.com</a:t>
            </a:r>
          </a:p>
          <a:p>
            <a:r>
              <a:rPr lang="en-US" dirty="0"/>
              <a:t>Netflix.com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718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3844-C6DB-432C-81D7-43F4A515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 of AWS Console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354A5-C03C-4892-9B05-D1BF4A263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2420063"/>
            <a:ext cx="9277350" cy="3161588"/>
          </a:xfrm>
        </p:spPr>
      </p:pic>
    </p:spTree>
    <p:extLst>
      <p:ext uri="{BB962C8B-B14F-4D97-AF65-F5344CB8AC3E}">
        <p14:creationId xmlns:p14="http://schemas.microsoft.com/office/powerpoint/2010/main" val="607842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EB4C-5FA6-4611-B83B-C2850800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search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17C4D-2ADC-47B7-8A94-8FD64F3E9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4" y="2314575"/>
            <a:ext cx="9001125" cy="3356855"/>
          </a:xfrm>
        </p:spPr>
      </p:pic>
    </p:spTree>
    <p:extLst>
      <p:ext uri="{BB962C8B-B14F-4D97-AF65-F5344CB8AC3E}">
        <p14:creationId xmlns:p14="http://schemas.microsoft.com/office/powerpoint/2010/main" val="137675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7904-8C20-46A7-95B6-26D0B75F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019713-C598-45C8-8E9F-5C37E5283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327983"/>
            <a:ext cx="8629649" cy="3346622"/>
          </a:xfrm>
        </p:spPr>
      </p:pic>
    </p:spTree>
    <p:extLst>
      <p:ext uri="{BB962C8B-B14F-4D97-AF65-F5344CB8AC3E}">
        <p14:creationId xmlns:p14="http://schemas.microsoft.com/office/powerpoint/2010/main" val="4106870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47D4-A7D9-4F4E-BCE6-59C61C18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Policy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330BA-9989-4A91-B16F-12D52AD66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2394661"/>
            <a:ext cx="8505824" cy="3213265"/>
          </a:xfrm>
        </p:spPr>
      </p:pic>
    </p:spTree>
    <p:extLst>
      <p:ext uri="{BB962C8B-B14F-4D97-AF65-F5344CB8AC3E}">
        <p14:creationId xmlns:p14="http://schemas.microsoft.com/office/powerpoint/2010/main" val="16928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E209-BFD3-4A69-AABF-4110F5D4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6DDA3-8F01-493A-834B-776C90D13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76451"/>
            <a:ext cx="8156751" cy="3667124"/>
          </a:xfrm>
        </p:spPr>
      </p:pic>
    </p:spTree>
    <p:extLst>
      <p:ext uri="{BB962C8B-B14F-4D97-AF65-F5344CB8AC3E}">
        <p14:creationId xmlns:p14="http://schemas.microsoft.com/office/powerpoint/2010/main" val="1764731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7174-CC72-4675-B27A-49CD5B86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user to a group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C7B89-85C3-46D4-A06C-3CB134EE1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209800"/>
            <a:ext cx="7791450" cy="3245717"/>
          </a:xfrm>
        </p:spPr>
      </p:pic>
    </p:spTree>
    <p:extLst>
      <p:ext uri="{BB962C8B-B14F-4D97-AF65-F5344CB8AC3E}">
        <p14:creationId xmlns:p14="http://schemas.microsoft.com/office/powerpoint/2010/main" val="229548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166B-5A86-4DB9-A12D-EE03D2A5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Details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44285-2932-424C-9506-39B9B09B3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515317"/>
            <a:ext cx="7477296" cy="2971953"/>
          </a:xfrm>
        </p:spPr>
      </p:pic>
    </p:spTree>
    <p:extLst>
      <p:ext uri="{BB962C8B-B14F-4D97-AF65-F5344CB8AC3E}">
        <p14:creationId xmlns:p14="http://schemas.microsoft.com/office/powerpoint/2010/main" val="227210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E47E-4982-4041-AA5F-F08B3C9C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user to group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22DE9-7A20-4598-9CE1-808D442E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228850"/>
            <a:ext cx="7315372" cy="3267946"/>
          </a:xfrm>
        </p:spPr>
      </p:pic>
    </p:spTree>
    <p:extLst>
      <p:ext uri="{BB962C8B-B14F-4D97-AF65-F5344CB8AC3E}">
        <p14:creationId xmlns:p14="http://schemas.microsoft.com/office/powerpoint/2010/main" val="2927807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BDC4-F53B-4F9B-BAF2-98183827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Policy in a Group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B4512-2A1B-41B1-8568-455F1D5F8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162176"/>
            <a:ext cx="7283596" cy="3252066"/>
          </a:xfrm>
        </p:spPr>
      </p:pic>
    </p:spTree>
    <p:extLst>
      <p:ext uri="{BB962C8B-B14F-4D97-AF65-F5344CB8AC3E}">
        <p14:creationId xmlns:p14="http://schemas.microsoft.com/office/powerpoint/2010/main" val="155756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B4B6-452B-4D77-AA11-A171BEC4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Tags in a Group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ACFA2-A421-4E1C-8B4D-05062F256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2181225"/>
            <a:ext cx="8090071" cy="3360023"/>
          </a:xfrm>
        </p:spPr>
      </p:pic>
    </p:spTree>
    <p:extLst>
      <p:ext uri="{BB962C8B-B14F-4D97-AF65-F5344CB8AC3E}">
        <p14:creationId xmlns:p14="http://schemas.microsoft.com/office/powerpoint/2010/main" val="336707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BC8C-B1F6-45CA-8B2A-D7BF07AF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 of AWS services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58CCFD-59CA-4626-8B6D-DF1954EC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2241855"/>
            <a:ext cx="8582025" cy="3282101"/>
          </a:xfrm>
        </p:spPr>
      </p:pic>
    </p:spTree>
    <p:extLst>
      <p:ext uri="{BB962C8B-B14F-4D97-AF65-F5344CB8AC3E}">
        <p14:creationId xmlns:p14="http://schemas.microsoft.com/office/powerpoint/2010/main" val="2069088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F6F0-39B0-4834-8F7F-DEB15F67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Policies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FBAEB-953E-40EA-A970-787BF3FA4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71726"/>
            <a:ext cx="7915439" cy="3210800"/>
          </a:xfrm>
        </p:spPr>
      </p:pic>
    </p:spTree>
    <p:extLst>
      <p:ext uri="{BB962C8B-B14F-4D97-AF65-F5344CB8AC3E}">
        <p14:creationId xmlns:p14="http://schemas.microsoft.com/office/powerpoint/2010/main" val="3891802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ECD8-CC4C-456C-8929-90118803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Policies Structures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C65B2-C0FD-497D-B3EF-0086F377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442289"/>
            <a:ext cx="7670969" cy="3118010"/>
          </a:xfrm>
        </p:spPr>
      </p:pic>
    </p:spTree>
    <p:extLst>
      <p:ext uri="{BB962C8B-B14F-4D97-AF65-F5344CB8AC3E}">
        <p14:creationId xmlns:p14="http://schemas.microsoft.com/office/powerpoint/2010/main" val="774885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4E09-FA84-448C-B54C-BFAE16BD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– Password Policy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AAE68-F10B-45A3-9E57-B101CA8DC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2353385"/>
            <a:ext cx="8331367" cy="3257717"/>
          </a:xfrm>
        </p:spPr>
      </p:pic>
    </p:spTree>
    <p:extLst>
      <p:ext uri="{BB962C8B-B14F-4D97-AF65-F5344CB8AC3E}">
        <p14:creationId xmlns:p14="http://schemas.microsoft.com/office/powerpoint/2010/main" val="2933766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B9A3-D948-4284-9382-5AA99F89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55E5E1-7E90-426B-A59E-049C4070E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2289881"/>
            <a:ext cx="8410575" cy="3422826"/>
          </a:xfrm>
        </p:spPr>
      </p:pic>
    </p:spTree>
    <p:extLst>
      <p:ext uri="{BB962C8B-B14F-4D97-AF65-F5344CB8AC3E}">
        <p14:creationId xmlns:p14="http://schemas.microsoft.com/office/powerpoint/2010/main" val="2680699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F626-A156-49D2-9966-F5F9319A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MFA Devices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9217B6-46D7-4920-B45C-EF081D1CA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2372435"/>
            <a:ext cx="8001167" cy="3257717"/>
          </a:xfrm>
        </p:spPr>
      </p:pic>
    </p:spTree>
    <p:extLst>
      <p:ext uri="{BB962C8B-B14F-4D97-AF65-F5344CB8AC3E}">
        <p14:creationId xmlns:p14="http://schemas.microsoft.com/office/powerpoint/2010/main" val="1182715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22F1-6B37-4DC5-AACD-8BEA709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Policy creation button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5FB7A9-6D2C-4EBA-8017-CE0373A1D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2266950"/>
            <a:ext cx="7991646" cy="2988533"/>
          </a:xfrm>
        </p:spPr>
      </p:pic>
    </p:spTree>
    <p:extLst>
      <p:ext uri="{BB962C8B-B14F-4D97-AF65-F5344CB8AC3E}">
        <p14:creationId xmlns:p14="http://schemas.microsoft.com/office/powerpoint/2010/main" val="3865415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4A2D-B85C-4117-BB5B-4CE51B53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Password policy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287D3-7472-439F-8B8E-8D8F4362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1" y="2371725"/>
            <a:ext cx="7769394" cy="3099659"/>
          </a:xfrm>
        </p:spPr>
      </p:pic>
    </p:spTree>
    <p:extLst>
      <p:ext uri="{BB962C8B-B14F-4D97-AF65-F5344CB8AC3E}">
        <p14:creationId xmlns:p14="http://schemas.microsoft.com/office/powerpoint/2010/main" val="2380739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028D-03AE-4FAA-BA89-E9E01233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MFA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254915-90BB-4F73-BFB8-8559F5664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505075"/>
            <a:ext cx="7804321" cy="3074258"/>
          </a:xfrm>
        </p:spPr>
      </p:pic>
    </p:spTree>
    <p:extLst>
      <p:ext uri="{BB962C8B-B14F-4D97-AF65-F5344CB8AC3E}">
        <p14:creationId xmlns:p14="http://schemas.microsoft.com/office/powerpoint/2010/main" val="723927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2FC4-F85D-4FDC-8F74-89969FA2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MFA Applications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A311C-521A-4B13-8A0B-1731BA25F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2924913"/>
            <a:ext cx="7515397" cy="2761512"/>
          </a:xfrm>
        </p:spPr>
      </p:pic>
    </p:spTree>
    <p:extLst>
      <p:ext uri="{BB962C8B-B14F-4D97-AF65-F5344CB8AC3E}">
        <p14:creationId xmlns:p14="http://schemas.microsoft.com/office/powerpoint/2010/main" val="1626631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EB43-FDC4-4FB1-B651-5A131C80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users access AWS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32BC55-377B-4CF2-A869-31D4B0CAA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266950"/>
            <a:ext cx="8858249" cy="3191744"/>
          </a:xfrm>
        </p:spPr>
      </p:pic>
    </p:spTree>
    <p:extLst>
      <p:ext uri="{BB962C8B-B14F-4D97-AF65-F5344CB8AC3E}">
        <p14:creationId xmlns:p14="http://schemas.microsoft.com/office/powerpoint/2010/main" val="226730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DF5C-3AA3-411E-A8D5-0ECEE92B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account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0B2A5-91F8-4F6C-B006-C19F45542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2263028"/>
            <a:ext cx="8715375" cy="3395688"/>
          </a:xfrm>
        </p:spPr>
      </p:pic>
    </p:spTree>
    <p:extLst>
      <p:ext uri="{BB962C8B-B14F-4D97-AF65-F5344CB8AC3E}">
        <p14:creationId xmlns:p14="http://schemas.microsoft.com/office/powerpoint/2010/main" val="649151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16E5-87EF-4281-A987-303DAC16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Selection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F6127F-4521-4C55-8035-D1D6EBC62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388310"/>
            <a:ext cx="7845601" cy="3612439"/>
          </a:xfrm>
        </p:spPr>
      </p:pic>
    </p:spTree>
    <p:extLst>
      <p:ext uri="{BB962C8B-B14F-4D97-AF65-F5344CB8AC3E}">
        <p14:creationId xmlns:p14="http://schemas.microsoft.com/office/powerpoint/2010/main" val="3425371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DDE8-8404-43D3-853F-2384A8DA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Permission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69BC2E-B2B3-4F02-A936-856D69DC1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2651849"/>
            <a:ext cx="7569345" cy="2698889"/>
          </a:xfrm>
        </p:spPr>
      </p:pic>
    </p:spTree>
    <p:extLst>
      <p:ext uri="{BB962C8B-B14F-4D97-AF65-F5344CB8AC3E}">
        <p14:creationId xmlns:p14="http://schemas.microsoft.com/office/powerpoint/2010/main" val="2851994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F38A-6784-4757-8CEF-3D0329D4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Security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634E8-2C76-4F33-92DE-0DE1F75CC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2305050"/>
            <a:ext cx="8324850" cy="3213972"/>
          </a:xfrm>
        </p:spPr>
      </p:pic>
    </p:spTree>
    <p:extLst>
      <p:ext uri="{BB962C8B-B14F-4D97-AF65-F5344CB8AC3E}">
        <p14:creationId xmlns:p14="http://schemas.microsoft.com/office/powerpoint/2010/main" val="1599073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3C2A-BD6A-4BE3-B228-F0E7DF6B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Summary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73129-A729-4939-BE74-B99EF5465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2454989"/>
            <a:ext cx="8572500" cy="3092609"/>
          </a:xfrm>
        </p:spPr>
      </p:pic>
    </p:spTree>
    <p:extLst>
      <p:ext uri="{BB962C8B-B14F-4D97-AF65-F5344CB8AC3E}">
        <p14:creationId xmlns:p14="http://schemas.microsoft.com/office/powerpoint/2010/main" val="674565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F09C-60AD-4B03-9104-F0245DDC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4896-CA96-4ED1-AD8A-180F467C9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06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C309-D979-4EDE-B93C-2796EB44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1F1054-C8D1-4472-B8FF-37C716147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2279653"/>
            <a:ext cx="7836062" cy="3315559"/>
          </a:xfrm>
        </p:spPr>
      </p:pic>
    </p:spTree>
    <p:extLst>
      <p:ext uri="{BB962C8B-B14F-4D97-AF65-F5344CB8AC3E}">
        <p14:creationId xmlns:p14="http://schemas.microsoft.com/office/powerpoint/2010/main" val="15867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DBDD-7BC1-4892-88C2-E41C400F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: Payment screen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C7270F-D126-4578-84EE-EE04FDCF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419680"/>
            <a:ext cx="8061483" cy="3102499"/>
          </a:xfrm>
        </p:spPr>
      </p:pic>
    </p:spTree>
    <p:extLst>
      <p:ext uri="{BB962C8B-B14F-4D97-AF65-F5344CB8AC3E}">
        <p14:creationId xmlns:p14="http://schemas.microsoft.com/office/powerpoint/2010/main" val="379884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74AA-3FA8-4B4D-ABD6-DF33E95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6F647B-D29B-4A10-853F-BB1B0B5C8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339744"/>
            <a:ext cx="8535048" cy="3308581"/>
          </a:xfrm>
        </p:spPr>
      </p:pic>
    </p:spTree>
    <p:extLst>
      <p:ext uri="{BB962C8B-B14F-4D97-AF65-F5344CB8AC3E}">
        <p14:creationId xmlns:p14="http://schemas.microsoft.com/office/powerpoint/2010/main" val="294455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E580-82E0-4786-9603-3A7BECA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created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57670F-3D67-4B80-93B2-40849C9CC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450572"/>
            <a:ext cx="8229600" cy="3201789"/>
          </a:xfrm>
        </p:spPr>
      </p:pic>
    </p:spTree>
    <p:extLst>
      <p:ext uri="{BB962C8B-B14F-4D97-AF65-F5344CB8AC3E}">
        <p14:creationId xmlns:p14="http://schemas.microsoft.com/office/powerpoint/2010/main" val="129966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421C-6223-4C26-9BB2-DB99CF68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selection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7116C-38A4-4C5D-892A-A3339A62B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2456488"/>
            <a:ext cx="7705881" cy="3154595"/>
          </a:xfrm>
        </p:spPr>
      </p:pic>
    </p:spTree>
    <p:extLst>
      <p:ext uri="{BB962C8B-B14F-4D97-AF65-F5344CB8AC3E}">
        <p14:creationId xmlns:p14="http://schemas.microsoft.com/office/powerpoint/2010/main" val="219074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170</Words>
  <Application>Microsoft Office PowerPoint</Application>
  <PresentationFormat>Widescreen</PresentationFormat>
  <Paragraphs>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sf pro text</vt:lpstr>
      <vt:lpstr>Office Theme</vt:lpstr>
      <vt:lpstr>AWS</vt:lpstr>
      <vt:lpstr>Whats’s AWS </vt:lpstr>
      <vt:lpstr>Road Map of AWS services</vt:lpstr>
      <vt:lpstr>Create an account</vt:lpstr>
      <vt:lpstr>Detail Form</vt:lpstr>
      <vt:lpstr>Sign up : Payment screen</vt:lpstr>
      <vt:lpstr>Plan</vt:lpstr>
      <vt:lpstr>Account created</vt:lpstr>
      <vt:lpstr>User selection</vt:lpstr>
      <vt:lpstr>User password</vt:lpstr>
      <vt:lpstr>AWS console screen</vt:lpstr>
      <vt:lpstr>AWS cloud history </vt:lpstr>
      <vt:lpstr>Now AWS is global.</vt:lpstr>
      <vt:lpstr>AWS cloud use case</vt:lpstr>
      <vt:lpstr>AWS Global Infrastructure</vt:lpstr>
      <vt:lpstr>Global Infrastructure</vt:lpstr>
      <vt:lpstr>AWS Regions</vt:lpstr>
      <vt:lpstr>Aws Region selection</vt:lpstr>
      <vt:lpstr>AWS Availability Zones</vt:lpstr>
      <vt:lpstr>Tour of AWS Console</vt:lpstr>
      <vt:lpstr>IAM search</vt:lpstr>
      <vt:lpstr>IAM</vt:lpstr>
      <vt:lpstr>IAM Policy</vt:lpstr>
      <vt:lpstr>IAM User</vt:lpstr>
      <vt:lpstr>Add user to a group</vt:lpstr>
      <vt:lpstr>User Details</vt:lpstr>
      <vt:lpstr>Add user to group </vt:lpstr>
      <vt:lpstr>Select Policy in a Group </vt:lpstr>
      <vt:lpstr>Add Tags in a Group</vt:lpstr>
      <vt:lpstr>IAM Policies</vt:lpstr>
      <vt:lpstr>IAM Policies Structures</vt:lpstr>
      <vt:lpstr>IAM – Password Policy</vt:lpstr>
      <vt:lpstr>MFA</vt:lpstr>
      <vt:lpstr>MFA Devices</vt:lpstr>
      <vt:lpstr>Password Policy creation button</vt:lpstr>
      <vt:lpstr>Set Password policy</vt:lpstr>
      <vt:lpstr>Activate MFA</vt:lpstr>
      <vt:lpstr>MFA Applications</vt:lpstr>
      <vt:lpstr>How can users access AWS</vt:lpstr>
      <vt:lpstr>Role Selection</vt:lpstr>
      <vt:lpstr>Role Permission</vt:lpstr>
      <vt:lpstr>IAM Security</vt:lpstr>
      <vt:lpstr>IAM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</dc:title>
  <dc:creator>Vipul Srivastava</dc:creator>
  <cp:lastModifiedBy>Vipul Srivastava</cp:lastModifiedBy>
  <cp:revision>82</cp:revision>
  <dcterms:created xsi:type="dcterms:W3CDTF">2021-10-22T07:14:20Z</dcterms:created>
  <dcterms:modified xsi:type="dcterms:W3CDTF">2021-10-22T11:09:40Z</dcterms:modified>
</cp:coreProperties>
</file>